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Lato" panose="020F0502020204030203" pitchFamily="34" charset="0"/>
      <p:regular r:id="rId16"/>
      <p:bold r:id="rId17"/>
      <p:italic r:id="rId18"/>
      <p:boldItalic r:id="rId19"/>
    </p:embeddedFont>
    <p:embeddedFont>
      <p:font typeface="Lato Heavy" panose="020B060402020202020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 autoAdjust="0"/>
    <p:restoredTop sz="94626" autoAdjust="0"/>
  </p:normalViewPr>
  <p:slideViewPr>
    <p:cSldViewPr>
      <p:cViewPr varScale="1">
        <p:scale>
          <a:sx n="47" d="100"/>
          <a:sy n="47" d="100"/>
        </p:scale>
        <p:origin x="46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2CB1BD-BF5C-E0EE-16F8-626AA6FC8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24" y="2046821"/>
            <a:ext cx="6016404" cy="6193358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0" y="0"/>
            <a:ext cx="18288000" cy="10299989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4000"/>
            </a:blip>
            <a:stretch>
              <a:fillRect t="1" b="-18518"/>
            </a:stretch>
          </a:blipFill>
        </p:spPr>
        <p:txBody>
          <a:bodyPr/>
          <a:lstStyle/>
          <a:p>
            <a:endParaRPr lang="en-NL" dirty="0"/>
          </a:p>
        </p:txBody>
      </p:sp>
      <p:sp>
        <p:nvSpPr>
          <p:cNvPr id="4" name="Freeform 4"/>
          <p:cNvSpPr/>
          <p:nvPr/>
        </p:nvSpPr>
        <p:spPr>
          <a:xfrm>
            <a:off x="7910029" y="3464"/>
            <a:ext cx="10377971" cy="10296525"/>
          </a:xfrm>
          <a:custGeom>
            <a:avLst/>
            <a:gdLst/>
            <a:ahLst/>
            <a:cxnLst/>
            <a:rect l="l" t="t" r="r" b="b"/>
            <a:pathLst>
              <a:path w="10377971" h="10296525">
                <a:moveTo>
                  <a:pt x="0" y="0"/>
                </a:moveTo>
                <a:lnTo>
                  <a:pt x="10377971" y="0"/>
                </a:lnTo>
                <a:lnTo>
                  <a:pt x="10377971" y="10296525"/>
                </a:lnTo>
                <a:lnTo>
                  <a:pt x="0" y="10296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5" b="-395"/>
            </a:stretch>
          </a:blipFill>
        </p:spPr>
        <p:txBody>
          <a:bodyPr/>
          <a:lstStyle/>
          <a:p>
            <a:endParaRPr lang="en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19554" y="0"/>
            <a:ext cx="10377971" cy="10296525"/>
            <a:chOff x="0" y="0"/>
            <a:chExt cx="13837294" cy="13728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37294" cy="13728700"/>
            </a:xfrm>
            <a:custGeom>
              <a:avLst/>
              <a:gdLst/>
              <a:ahLst/>
              <a:cxnLst/>
              <a:rect l="l" t="t" r="r" b="b"/>
              <a:pathLst>
                <a:path w="13837294" h="13728700">
                  <a:moveTo>
                    <a:pt x="0" y="0"/>
                  </a:moveTo>
                  <a:lnTo>
                    <a:pt x="13837294" y="0"/>
                  </a:lnTo>
                  <a:lnTo>
                    <a:pt x="13837294" y="13728700"/>
                  </a:lnTo>
                  <a:lnTo>
                    <a:pt x="0" y="137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95" b="-395"/>
              </a:stretch>
            </a:blipFill>
          </p:spPr>
          <p:txBody>
            <a:bodyPr/>
            <a:lstStyle/>
            <a:p>
              <a:endParaRPr lang="en-N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0631872" y="11336901"/>
              <a:ext cx="2502860" cy="1748030"/>
            </a:xfrm>
            <a:custGeom>
              <a:avLst/>
              <a:gdLst/>
              <a:ahLst/>
              <a:cxnLst/>
              <a:rect l="l" t="t" r="r" b="b"/>
              <a:pathLst>
                <a:path w="2502860" h="1748030">
                  <a:moveTo>
                    <a:pt x="0" y="0"/>
                  </a:moveTo>
                  <a:lnTo>
                    <a:pt x="2502860" y="0"/>
                  </a:lnTo>
                  <a:lnTo>
                    <a:pt x="2502860" y="1748030"/>
                  </a:lnTo>
                  <a:lnTo>
                    <a:pt x="0" y="174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914400"/>
            <a:ext cx="5220816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b="1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Title of the Slide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58454" y="3619817"/>
            <a:ext cx="10382125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Add text here. The less the better!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Lorem ipsum dolor sit amet, consectetur adipiscing elit. Duis quis sapien a massa dapibus suscipit in eget dui. Integer mollis tincidunt risus. Donec non lacus mauris.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6525"/>
          </a:xfrm>
          <a:custGeom>
            <a:avLst/>
            <a:gdLst/>
            <a:ahLst/>
            <a:cxnLst/>
            <a:rect l="l" t="t" r="r" b="b"/>
            <a:pathLst>
              <a:path w="18288000" h="10296525">
                <a:moveTo>
                  <a:pt x="0" y="0"/>
                </a:moveTo>
                <a:lnTo>
                  <a:pt x="18288000" y="0"/>
                </a:lnTo>
                <a:lnTo>
                  <a:pt x="18288000" y="10296525"/>
                </a:lnTo>
                <a:lnTo>
                  <a:pt x="0" y="102965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69" b="-9176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Freeform 3"/>
          <p:cNvSpPr/>
          <p:nvPr/>
        </p:nvSpPr>
        <p:spPr>
          <a:xfrm>
            <a:off x="7929155" y="-26398"/>
            <a:ext cx="10358845" cy="10322923"/>
          </a:xfrm>
          <a:custGeom>
            <a:avLst/>
            <a:gdLst/>
            <a:ahLst/>
            <a:cxnLst/>
            <a:rect l="l" t="t" r="r" b="b"/>
            <a:pathLst>
              <a:path w="10358845" h="10322923">
                <a:moveTo>
                  <a:pt x="0" y="0"/>
                </a:moveTo>
                <a:lnTo>
                  <a:pt x="10358845" y="0"/>
                </a:lnTo>
                <a:lnTo>
                  <a:pt x="10358845" y="10322923"/>
                </a:lnTo>
                <a:lnTo>
                  <a:pt x="0" y="10322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4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" name="Freeform 4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5" name="TextBox 5"/>
          <p:cNvSpPr txBox="1"/>
          <p:nvPr/>
        </p:nvSpPr>
        <p:spPr>
          <a:xfrm>
            <a:off x="1028700" y="914400"/>
            <a:ext cx="15112752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Photo Slide - Title can be white </a:t>
            </a:r>
            <a:r>
              <a:rPr lang="en-US" sz="5600" b="1">
                <a:solidFill>
                  <a:srgbClr val="DE2C3E"/>
                </a:solidFill>
                <a:latin typeface="Lato Heavy"/>
                <a:ea typeface="Lato Heavy"/>
                <a:cs typeface="Lato Heavy"/>
                <a:sym typeface="Lato Heavy"/>
              </a:rPr>
              <a:t>or red </a:t>
            </a:r>
            <a:r>
              <a:rPr lang="en-US" sz="5600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if needed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478864"/>
            <a:ext cx="10017172" cy="6684186"/>
          </a:xfrm>
          <a:custGeom>
            <a:avLst/>
            <a:gdLst/>
            <a:ahLst/>
            <a:cxnLst/>
            <a:rect l="l" t="t" r="r" b="b"/>
            <a:pathLst>
              <a:path w="10017172" h="6684186">
                <a:moveTo>
                  <a:pt x="0" y="0"/>
                </a:moveTo>
                <a:lnTo>
                  <a:pt x="10017172" y="0"/>
                </a:lnTo>
                <a:lnTo>
                  <a:pt x="10017172" y="6684186"/>
                </a:lnTo>
                <a:lnTo>
                  <a:pt x="0" y="6684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Freeform 3"/>
          <p:cNvSpPr/>
          <p:nvPr/>
        </p:nvSpPr>
        <p:spPr>
          <a:xfrm>
            <a:off x="7929155" y="-26398"/>
            <a:ext cx="10358845" cy="10322923"/>
          </a:xfrm>
          <a:custGeom>
            <a:avLst/>
            <a:gdLst/>
            <a:ahLst/>
            <a:cxnLst/>
            <a:rect l="l" t="t" r="r" b="b"/>
            <a:pathLst>
              <a:path w="10358845" h="10322923">
                <a:moveTo>
                  <a:pt x="0" y="0"/>
                </a:moveTo>
                <a:lnTo>
                  <a:pt x="10358845" y="0"/>
                </a:lnTo>
                <a:lnTo>
                  <a:pt x="10358845" y="10322923"/>
                </a:lnTo>
                <a:lnTo>
                  <a:pt x="0" y="10322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4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" name="Freeform 4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5" name="TextBox 5"/>
          <p:cNvSpPr txBox="1"/>
          <p:nvPr/>
        </p:nvSpPr>
        <p:spPr>
          <a:xfrm>
            <a:off x="1028700" y="914400"/>
            <a:ext cx="5067300" cy="903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 dirty="0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Photo Slide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74400" y="2140065"/>
            <a:ext cx="5123246" cy="7677890"/>
          </a:xfrm>
          <a:custGeom>
            <a:avLst/>
            <a:gdLst/>
            <a:ahLst/>
            <a:cxnLst/>
            <a:rect l="l" t="t" r="r" b="b"/>
            <a:pathLst>
              <a:path w="5123246" h="7677890">
                <a:moveTo>
                  <a:pt x="0" y="0"/>
                </a:moveTo>
                <a:lnTo>
                  <a:pt x="5123247" y="0"/>
                </a:lnTo>
                <a:lnTo>
                  <a:pt x="5123247" y="7677890"/>
                </a:lnTo>
                <a:lnTo>
                  <a:pt x="0" y="7677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Freeform 3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" name="Freeform 4"/>
          <p:cNvSpPr/>
          <p:nvPr/>
        </p:nvSpPr>
        <p:spPr>
          <a:xfrm>
            <a:off x="6886124" y="6118210"/>
            <a:ext cx="5612052" cy="3699745"/>
          </a:xfrm>
          <a:custGeom>
            <a:avLst/>
            <a:gdLst/>
            <a:ahLst/>
            <a:cxnLst/>
            <a:rect l="l" t="t" r="r" b="b"/>
            <a:pathLst>
              <a:path w="5612052" h="3699745">
                <a:moveTo>
                  <a:pt x="0" y="0"/>
                </a:moveTo>
                <a:lnTo>
                  <a:pt x="5612051" y="0"/>
                </a:lnTo>
                <a:lnTo>
                  <a:pt x="5612051" y="3699745"/>
                </a:lnTo>
                <a:lnTo>
                  <a:pt x="0" y="36997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882" b="-6882"/>
            </a:stretch>
          </a:blipFill>
        </p:spPr>
        <p:txBody>
          <a:bodyPr/>
          <a:lstStyle/>
          <a:p>
            <a:endParaRPr lang="en-NL"/>
          </a:p>
        </p:txBody>
      </p:sp>
      <p:grpSp>
        <p:nvGrpSpPr>
          <p:cNvPr id="5" name="Group 5"/>
          <p:cNvGrpSpPr/>
          <p:nvPr/>
        </p:nvGrpSpPr>
        <p:grpSpPr>
          <a:xfrm>
            <a:off x="7919554" y="0"/>
            <a:ext cx="10377971" cy="10296525"/>
            <a:chOff x="0" y="0"/>
            <a:chExt cx="13837294" cy="137287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37294" cy="13728700"/>
            </a:xfrm>
            <a:custGeom>
              <a:avLst/>
              <a:gdLst/>
              <a:ahLst/>
              <a:cxnLst/>
              <a:rect l="l" t="t" r="r" b="b"/>
              <a:pathLst>
                <a:path w="13837294" h="13728700">
                  <a:moveTo>
                    <a:pt x="0" y="0"/>
                  </a:moveTo>
                  <a:lnTo>
                    <a:pt x="13837294" y="0"/>
                  </a:lnTo>
                  <a:lnTo>
                    <a:pt x="13837294" y="13728700"/>
                  </a:lnTo>
                  <a:lnTo>
                    <a:pt x="0" y="137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5" b="-395"/>
              </a:stretch>
            </a:blipFill>
          </p:spPr>
          <p:txBody>
            <a:bodyPr/>
            <a:lstStyle/>
            <a:p>
              <a:endParaRPr lang="en-NL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631872" y="11336901"/>
              <a:ext cx="2502860" cy="1748030"/>
            </a:xfrm>
            <a:custGeom>
              <a:avLst/>
              <a:gdLst/>
              <a:ahLst/>
              <a:cxnLst/>
              <a:rect l="l" t="t" r="r" b="b"/>
              <a:pathLst>
                <a:path w="2502860" h="1748030">
                  <a:moveTo>
                    <a:pt x="0" y="0"/>
                  </a:moveTo>
                  <a:lnTo>
                    <a:pt x="2502860" y="0"/>
                  </a:lnTo>
                  <a:lnTo>
                    <a:pt x="2502860" y="1748030"/>
                  </a:lnTo>
                  <a:lnTo>
                    <a:pt x="0" y="174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2140065"/>
            <a:ext cx="5577308" cy="3711445"/>
          </a:xfrm>
          <a:custGeom>
            <a:avLst/>
            <a:gdLst/>
            <a:ahLst/>
            <a:cxnLst/>
            <a:rect l="l" t="t" r="r" b="b"/>
            <a:pathLst>
              <a:path w="5577308" h="3711445">
                <a:moveTo>
                  <a:pt x="0" y="0"/>
                </a:moveTo>
                <a:lnTo>
                  <a:pt x="5577308" y="0"/>
                </a:lnTo>
                <a:lnTo>
                  <a:pt x="5577308" y="3711445"/>
                </a:lnTo>
                <a:lnTo>
                  <a:pt x="0" y="37114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9" name="Freeform 9"/>
          <p:cNvSpPr/>
          <p:nvPr/>
        </p:nvSpPr>
        <p:spPr>
          <a:xfrm>
            <a:off x="6937958" y="2140065"/>
            <a:ext cx="5560217" cy="3711445"/>
          </a:xfrm>
          <a:custGeom>
            <a:avLst/>
            <a:gdLst/>
            <a:ahLst/>
            <a:cxnLst/>
            <a:rect l="l" t="t" r="r" b="b"/>
            <a:pathLst>
              <a:path w="5560217" h="3711445">
                <a:moveTo>
                  <a:pt x="0" y="0"/>
                </a:moveTo>
                <a:lnTo>
                  <a:pt x="5560217" y="0"/>
                </a:lnTo>
                <a:lnTo>
                  <a:pt x="5560217" y="3711445"/>
                </a:lnTo>
                <a:lnTo>
                  <a:pt x="0" y="37114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0" name="Freeform 10"/>
          <p:cNvSpPr/>
          <p:nvPr/>
        </p:nvSpPr>
        <p:spPr>
          <a:xfrm>
            <a:off x="1028700" y="6118210"/>
            <a:ext cx="5577308" cy="3722853"/>
          </a:xfrm>
          <a:custGeom>
            <a:avLst/>
            <a:gdLst/>
            <a:ahLst/>
            <a:cxnLst/>
            <a:rect l="l" t="t" r="r" b="b"/>
            <a:pathLst>
              <a:path w="5577308" h="3722853">
                <a:moveTo>
                  <a:pt x="0" y="0"/>
                </a:moveTo>
                <a:lnTo>
                  <a:pt x="5577308" y="0"/>
                </a:lnTo>
                <a:lnTo>
                  <a:pt x="5577308" y="3722853"/>
                </a:lnTo>
                <a:lnTo>
                  <a:pt x="0" y="37228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1" name="TextBox 11"/>
          <p:cNvSpPr txBox="1"/>
          <p:nvPr/>
        </p:nvSpPr>
        <p:spPr>
          <a:xfrm>
            <a:off x="1028700" y="914400"/>
            <a:ext cx="8343900" cy="903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 dirty="0">
                <a:solidFill>
                  <a:schemeClr val="bg1"/>
                </a:solidFill>
                <a:latin typeface="Lato Heavy"/>
                <a:ea typeface="Lato Heavy"/>
                <a:cs typeface="Lato Heavy"/>
                <a:sym typeface="Lato Heavy"/>
              </a:rPr>
              <a:t>Multiple Photo Slide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grpSp>
        <p:nvGrpSpPr>
          <p:cNvPr id="3" name="Group 3"/>
          <p:cNvGrpSpPr/>
          <p:nvPr/>
        </p:nvGrpSpPr>
        <p:grpSpPr>
          <a:xfrm>
            <a:off x="1890001" y="3104588"/>
            <a:ext cx="4077825" cy="407782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7527" r="-37527"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311284" y="3104588"/>
            <a:ext cx="4077825" cy="40778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913109" y="3104588"/>
            <a:ext cx="4077825" cy="407782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24931" r="-24931"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sp>
        <p:nvSpPr>
          <p:cNvPr id="9" name="Freeform 9"/>
          <p:cNvSpPr/>
          <p:nvPr/>
        </p:nvSpPr>
        <p:spPr>
          <a:xfrm>
            <a:off x="2072664" y="3317819"/>
            <a:ext cx="3895162" cy="3864593"/>
          </a:xfrm>
          <a:custGeom>
            <a:avLst/>
            <a:gdLst/>
            <a:ahLst/>
            <a:cxnLst/>
            <a:rect l="l" t="t" r="r" b="b"/>
            <a:pathLst>
              <a:path w="3895162" h="3864593">
                <a:moveTo>
                  <a:pt x="0" y="0"/>
                </a:moveTo>
                <a:lnTo>
                  <a:pt x="3895162" y="0"/>
                </a:lnTo>
                <a:lnTo>
                  <a:pt x="3895162" y="3864593"/>
                </a:lnTo>
                <a:lnTo>
                  <a:pt x="0" y="3864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95" b="-395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0" name="Freeform 10"/>
          <p:cNvSpPr/>
          <p:nvPr/>
        </p:nvSpPr>
        <p:spPr>
          <a:xfrm>
            <a:off x="7493947" y="3317819"/>
            <a:ext cx="3895162" cy="3864593"/>
          </a:xfrm>
          <a:custGeom>
            <a:avLst/>
            <a:gdLst/>
            <a:ahLst/>
            <a:cxnLst/>
            <a:rect l="l" t="t" r="r" b="b"/>
            <a:pathLst>
              <a:path w="3895162" h="3864593">
                <a:moveTo>
                  <a:pt x="0" y="0"/>
                </a:moveTo>
                <a:lnTo>
                  <a:pt x="3895162" y="0"/>
                </a:lnTo>
                <a:lnTo>
                  <a:pt x="3895162" y="3864593"/>
                </a:lnTo>
                <a:lnTo>
                  <a:pt x="0" y="3864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95" b="-395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1" name="Freeform 11"/>
          <p:cNvSpPr/>
          <p:nvPr/>
        </p:nvSpPr>
        <p:spPr>
          <a:xfrm>
            <a:off x="13095772" y="3317819"/>
            <a:ext cx="3895162" cy="3864593"/>
          </a:xfrm>
          <a:custGeom>
            <a:avLst/>
            <a:gdLst/>
            <a:ahLst/>
            <a:cxnLst/>
            <a:rect l="l" t="t" r="r" b="b"/>
            <a:pathLst>
              <a:path w="3895162" h="3864593">
                <a:moveTo>
                  <a:pt x="0" y="0"/>
                </a:moveTo>
                <a:lnTo>
                  <a:pt x="3895162" y="0"/>
                </a:lnTo>
                <a:lnTo>
                  <a:pt x="3895162" y="3864593"/>
                </a:lnTo>
                <a:lnTo>
                  <a:pt x="0" y="3864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95" b="-395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914400"/>
            <a:ext cx="3924300" cy="903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 dirty="0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Speakers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90001" y="7330755"/>
            <a:ext cx="3367799" cy="57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Full name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11284" y="7330755"/>
            <a:ext cx="3204316" cy="57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Full name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13109" y="7330755"/>
            <a:ext cx="3484890" cy="57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000000"/>
                </a:solidFill>
                <a:latin typeface="Lato Heavy"/>
                <a:ea typeface="Lato Heavy"/>
                <a:cs typeface="Lato Heavy"/>
                <a:sym typeface="Lato Heavy"/>
              </a:rPr>
              <a:t>Full name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90000" y="8017290"/>
            <a:ext cx="3367799" cy="451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Description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11284" y="8017290"/>
            <a:ext cx="3661516" cy="451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Description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913108" y="8017290"/>
            <a:ext cx="3241291" cy="451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Description</a:t>
            </a:r>
          </a:p>
        </p:txBody>
      </p:sp>
      <p:sp>
        <p:nvSpPr>
          <p:cNvPr id="19" name="Freeform 19"/>
          <p:cNvSpPr/>
          <p:nvPr/>
        </p:nvSpPr>
        <p:spPr>
          <a:xfrm>
            <a:off x="15895017" y="8508145"/>
            <a:ext cx="1876074" cy="1309809"/>
          </a:xfrm>
          <a:custGeom>
            <a:avLst/>
            <a:gdLst/>
            <a:ahLst/>
            <a:cxnLst/>
            <a:rect l="l" t="t" r="r" b="b"/>
            <a:pathLst>
              <a:path w="1876074" h="1309809">
                <a:moveTo>
                  <a:pt x="0" y="0"/>
                </a:moveTo>
                <a:lnTo>
                  <a:pt x="1876074" y="0"/>
                </a:lnTo>
                <a:lnTo>
                  <a:pt x="1876074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3458" y="8502676"/>
            <a:ext cx="1877145" cy="1311022"/>
          </a:xfrm>
          <a:custGeom>
            <a:avLst/>
            <a:gdLst/>
            <a:ahLst/>
            <a:cxnLst/>
            <a:rect l="l" t="t" r="r" b="b"/>
            <a:pathLst>
              <a:path w="1877145" h="1311022">
                <a:moveTo>
                  <a:pt x="0" y="0"/>
                </a:moveTo>
                <a:lnTo>
                  <a:pt x="1877146" y="0"/>
                </a:lnTo>
                <a:lnTo>
                  <a:pt x="1877146" y="1311022"/>
                </a:lnTo>
                <a:lnTo>
                  <a:pt x="0" y="1311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TextBox 3"/>
          <p:cNvSpPr txBox="1"/>
          <p:nvPr/>
        </p:nvSpPr>
        <p:spPr>
          <a:xfrm>
            <a:off x="4529100" y="4605020"/>
            <a:ext cx="9229799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Use as separator or title slide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390FAB0-4303-20A9-DC95-6257FA71BF1F}"/>
              </a:ext>
            </a:extLst>
          </p:cNvPr>
          <p:cNvSpPr/>
          <p:nvPr/>
        </p:nvSpPr>
        <p:spPr>
          <a:xfrm rot="4936829">
            <a:off x="-4745102" y="-3519150"/>
            <a:ext cx="8001000" cy="7870598"/>
          </a:xfrm>
          <a:prstGeom prst="arc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7BDE8E7-E25A-1F02-0E26-DA5EC4F8E434}"/>
              </a:ext>
            </a:extLst>
          </p:cNvPr>
          <p:cNvSpPr/>
          <p:nvPr/>
        </p:nvSpPr>
        <p:spPr>
          <a:xfrm rot="13797223">
            <a:off x="14958926" y="2375187"/>
            <a:ext cx="9099477" cy="10273040"/>
          </a:xfrm>
          <a:prstGeom prst="arc">
            <a:avLst>
              <a:gd name="adj1" fmla="val 16225267"/>
              <a:gd name="adj2" fmla="val 1478130"/>
            </a:avLst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2C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3458" y="8502676"/>
            <a:ext cx="1877145" cy="1311022"/>
          </a:xfrm>
          <a:custGeom>
            <a:avLst/>
            <a:gdLst/>
            <a:ahLst/>
            <a:cxnLst/>
            <a:rect l="l" t="t" r="r" b="b"/>
            <a:pathLst>
              <a:path w="1877145" h="1311022">
                <a:moveTo>
                  <a:pt x="0" y="0"/>
                </a:moveTo>
                <a:lnTo>
                  <a:pt x="1877146" y="0"/>
                </a:lnTo>
                <a:lnTo>
                  <a:pt x="1877146" y="1311022"/>
                </a:lnTo>
                <a:lnTo>
                  <a:pt x="0" y="1311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TextBox 3"/>
          <p:cNvSpPr txBox="1"/>
          <p:nvPr/>
        </p:nvSpPr>
        <p:spPr>
          <a:xfrm>
            <a:off x="4529100" y="4605020"/>
            <a:ext cx="9229799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Use as separator or title slide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21DDA1A-DBDD-76CA-8C10-FD0C2F0186CE}"/>
              </a:ext>
            </a:extLst>
          </p:cNvPr>
          <p:cNvSpPr/>
          <p:nvPr/>
        </p:nvSpPr>
        <p:spPr>
          <a:xfrm rot="4936829">
            <a:off x="-4745102" y="-3519150"/>
            <a:ext cx="8001000" cy="7870598"/>
          </a:xfrm>
          <a:prstGeom prst="arc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44A2B6E-22AC-50CB-19D7-1E82F505C33C}"/>
              </a:ext>
            </a:extLst>
          </p:cNvPr>
          <p:cNvSpPr/>
          <p:nvPr/>
        </p:nvSpPr>
        <p:spPr>
          <a:xfrm rot="13797223">
            <a:off x="14958926" y="2375187"/>
            <a:ext cx="9099477" cy="10273040"/>
          </a:xfrm>
          <a:prstGeom prst="arc">
            <a:avLst>
              <a:gd name="adj1" fmla="val 16225267"/>
              <a:gd name="adj2" fmla="val 1478130"/>
            </a:avLst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Freeform 3"/>
          <p:cNvSpPr/>
          <p:nvPr/>
        </p:nvSpPr>
        <p:spPr>
          <a:xfrm>
            <a:off x="15895017" y="8508145"/>
            <a:ext cx="1876074" cy="1309809"/>
          </a:xfrm>
          <a:custGeom>
            <a:avLst/>
            <a:gdLst/>
            <a:ahLst/>
            <a:cxnLst/>
            <a:rect l="l" t="t" r="r" b="b"/>
            <a:pathLst>
              <a:path w="1876074" h="1309809">
                <a:moveTo>
                  <a:pt x="0" y="0"/>
                </a:moveTo>
                <a:lnTo>
                  <a:pt x="1876074" y="0"/>
                </a:lnTo>
                <a:lnTo>
                  <a:pt x="1876074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919554" y="0"/>
            <a:ext cx="10377971" cy="10296525"/>
            <a:chOff x="0" y="0"/>
            <a:chExt cx="13837294" cy="137287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37294" cy="13728700"/>
            </a:xfrm>
            <a:custGeom>
              <a:avLst/>
              <a:gdLst/>
              <a:ahLst/>
              <a:cxnLst/>
              <a:rect l="l" t="t" r="r" b="b"/>
              <a:pathLst>
                <a:path w="13837294" h="13728700">
                  <a:moveTo>
                    <a:pt x="0" y="0"/>
                  </a:moveTo>
                  <a:lnTo>
                    <a:pt x="13837294" y="0"/>
                  </a:lnTo>
                  <a:lnTo>
                    <a:pt x="13837294" y="13728700"/>
                  </a:lnTo>
                  <a:lnTo>
                    <a:pt x="0" y="137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95" b="-395"/>
              </a:stretch>
            </a:blipFill>
          </p:spPr>
          <p:txBody>
            <a:bodyPr/>
            <a:lstStyle/>
            <a:p>
              <a:endParaRPr lang="en-N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0631872" y="11336901"/>
              <a:ext cx="2502860" cy="1748030"/>
            </a:xfrm>
            <a:custGeom>
              <a:avLst/>
              <a:gdLst/>
              <a:ahLst/>
              <a:cxnLst/>
              <a:rect l="l" t="t" r="r" b="b"/>
              <a:pathLst>
                <a:path w="2502860" h="1748030">
                  <a:moveTo>
                    <a:pt x="0" y="0"/>
                  </a:moveTo>
                  <a:lnTo>
                    <a:pt x="2502860" y="0"/>
                  </a:lnTo>
                  <a:lnTo>
                    <a:pt x="2502860" y="1748030"/>
                  </a:lnTo>
                  <a:lnTo>
                    <a:pt x="0" y="1748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29155" y="-26398"/>
            <a:ext cx="10358845" cy="10322923"/>
          </a:xfrm>
          <a:custGeom>
            <a:avLst/>
            <a:gdLst/>
            <a:ahLst/>
            <a:cxnLst/>
            <a:rect l="l" t="t" r="r" b="b"/>
            <a:pathLst>
              <a:path w="10358845" h="10322923">
                <a:moveTo>
                  <a:pt x="0" y="0"/>
                </a:moveTo>
                <a:lnTo>
                  <a:pt x="10358845" y="0"/>
                </a:lnTo>
                <a:lnTo>
                  <a:pt x="10358845" y="10322923"/>
                </a:lnTo>
                <a:lnTo>
                  <a:pt x="0" y="103229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4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3" name="Freeform 3"/>
          <p:cNvSpPr/>
          <p:nvPr/>
        </p:nvSpPr>
        <p:spPr>
          <a:xfrm>
            <a:off x="15895682" y="8508145"/>
            <a:ext cx="1875409" cy="1309809"/>
          </a:xfrm>
          <a:custGeom>
            <a:avLst/>
            <a:gdLst/>
            <a:ahLst/>
            <a:cxnLst/>
            <a:rect l="l" t="t" r="r" b="b"/>
            <a:pathLst>
              <a:path w="1875409" h="1309809">
                <a:moveTo>
                  <a:pt x="0" y="0"/>
                </a:moveTo>
                <a:lnTo>
                  <a:pt x="1875409" y="0"/>
                </a:lnTo>
                <a:lnTo>
                  <a:pt x="1875409" y="1309810"/>
                </a:lnTo>
                <a:lnTo>
                  <a:pt x="0" y="1309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8DCE5C0E8DE54C8B2CEB739A71767A" ma:contentTypeVersion="13" ma:contentTypeDescription="Create a new document." ma:contentTypeScope="" ma:versionID="0b6a2dfff2137f6e3ee8add99cd10ddf">
  <xsd:schema xmlns:xsd="http://www.w3.org/2001/XMLSchema" xmlns:xs="http://www.w3.org/2001/XMLSchema" xmlns:p="http://schemas.microsoft.com/office/2006/metadata/properties" xmlns:ns2="d9b4046e-54c9-4303-8c98-7412b26f93d5" xmlns:ns3="66360197-2581-49b8-bb7f-918e1bec8a09" targetNamespace="http://schemas.microsoft.com/office/2006/metadata/properties" ma:root="true" ma:fieldsID="936a332f0652366e16b6d576eda6bbcc" ns2:_="" ns3:_="">
    <xsd:import namespace="d9b4046e-54c9-4303-8c98-7412b26f93d5"/>
    <xsd:import namespace="66360197-2581-49b8-bb7f-918e1bec8a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4046e-54c9-4303-8c98-7412b26f93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4bb0e2b-093c-4708-a422-dc4a763614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60197-2581-49b8-bb7f-918e1bec8a0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a000e09-fcd1-4763-afcc-05982be9e5dc}" ma:internalName="TaxCatchAll" ma:showField="CatchAllData" ma:web="66360197-2581-49b8-bb7f-918e1bec8a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360197-2581-49b8-bb7f-918e1bec8a09" xsi:nil="true"/>
    <lcf76f155ced4ddcb4097134ff3c332f xmlns="d9b4046e-54c9-4303-8c98-7412b26f93d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E9F72BD-A666-4951-BDC9-E8EBAA4307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b4046e-54c9-4303-8c98-7412b26f93d5"/>
    <ds:schemaRef ds:uri="66360197-2581-49b8-bb7f-918e1bec8a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232573-E882-40DF-A6CE-CFF813A643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0BAD57-D653-4302-AC61-2714F048025A}">
  <ds:schemaRefs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d9b4046e-54c9-4303-8c98-7412b26f93d5"/>
    <ds:schemaRef ds:uri="66360197-2581-49b8-bb7f-918e1bec8a0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Custom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Lato</vt:lpstr>
      <vt:lpstr>Calibri</vt:lpstr>
      <vt:lpstr>Arial</vt:lpstr>
      <vt:lpstr>Lato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WLIC2026 units slide deck</dc:title>
  <dc:creator>Alain Zayan</dc:creator>
  <cp:lastModifiedBy>Alain Zayan</cp:lastModifiedBy>
  <cp:revision>5</cp:revision>
  <dcterms:created xsi:type="dcterms:W3CDTF">2006-08-16T00:00:00Z</dcterms:created>
  <dcterms:modified xsi:type="dcterms:W3CDTF">2026-03-31T08:59:41Z</dcterms:modified>
  <dc:identifier>DAHETc0M5h8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0x010100218DCE5C0E8DE54C8B2CEB739A71767A</vt:lpwstr>
  </property>
  <property fmtid="{D5CDD505-2E9C-101B-9397-08002B2CF9AE}" pid="3" name="MediaServiceImageTags">
    <vt:lpwstr/>
  </property>
</Properties>
</file>